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581361"/>
              </p:ext>
            </p:extLst>
          </p:nvPr>
        </p:nvGraphicFramePr>
        <p:xfrm>
          <a:off x="114300" y="114300"/>
          <a:ext cx="9569196" cy="5673852"/>
        </p:xfrm>
        <a:graphic>
          <a:graphicData uri="http://schemas.openxmlformats.org/drawingml/2006/table">
            <a:tbl>
              <a:tblPr/>
              <a:tblGrid>
                <a:gridCol w="9569196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5673852">
                <a:tc>
                  <a:txBody>
                    <a:bodyPr/>
                    <a:lstStyle/>
                    <a:p>
                      <a:r>
                        <a:rPr lang="vi-VN" sz="1200" b="1" u="sng" dirty="0"/>
                        <a:t>Below are some useful phrases to include in your cue card. Officers,</a:t>
                      </a:r>
                      <a:endParaRPr lang="en-GB" sz="1200" b="1" u="sng" dirty="0"/>
                    </a:p>
                    <a:p>
                      <a:r>
                        <a:rPr lang="vi-VN" sz="1200" b="1" u="sng" dirty="0"/>
                        <a:t> please delete/skip as appropriate: </a:t>
                      </a:r>
                    </a:p>
                    <a:p>
                      <a:endParaRPr lang="en-GB" altLang="ja-JP" sz="1200" dirty="0"/>
                    </a:p>
                    <a:p>
                      <a:r>
                        <a:rPr lang="en-GB" sz="1200" dirty="0"/>
                        <a:t>Ez PC me </a:t>
                      </a:r>
                      <a:r>
                        <a:rPr lang="vi-VN" sz="1200" dirty="0"/>
                        <a:t>(I am PC) _______________________</a:t>
                      </a:r>
                    </a:p>
                    <a:p>
                      <a:endParaRPr lang="vi-VN" sz="1200" dirty="0"/>
                    </a:p>
                    <a:p>
                      <a:r>
                        <a:rPr lang="en-GB" altLang="ja-JP" sz="1200" dirty="0"/>
                        <a:t> </a:t>
                      </a:r>
                      <a:r>
                        <a:rPr lang="en-GB" altLang="ja-JP" sz="1200" dirty="0" err="1"/>
                        <a:t>Hêzên</a:t>
                      </a:r>
                      <a:r>
                        <a:rPr lang="en-GB" altLang="ja-JP" sz="1200" dirty="0"/>
                        <a:t> </a:t>
                      </a:r>
                      <a:r>
                        <a:rPr lang="en-GB" altLang="ja-JP" sz="1200" dirty="0" err="1"/>
                        <a:t>Polîsan</a:t>
                      </a:r>
                      <a:r>
                        <a:rPr lang="en-GB" altLang="ja-JP" sz="1200" dirty="0"/>
                        <a:t> </a:t>
                      </a:r>
                      <a:r>
                        <a:rPr lang="vi-VN" sz="1200" dirty="0"/>
                        <a:t>(Police Force)_________________________</a:t>
                      </a:r>
                      <a:r>
                        <a:rPr lang="en-GB" sz="1200" dirty="0"/>
                        <a:t> </a:t>
                      </a:r>
                    </a:p>
                    <a:p>
                      <a:endParaRPr lang="vi-VN" sz="1200" dirty="0"/>
                    </a:p>
                    <a:p>
                      <a:r>
                        <a:rPr lang="vi-VN" sz="1200" dirty="0"/>
                        <a:t>Ez ê alîkariya we bikim ku di vê demê de cîhekî ewle bibînin</a:t>
                      </a:r>
                      <a:endParaRPr lang="en-GB" sz="1200" dirty="0"/>
                    </a:p>
                    <a:p>
                      <a:r>
                        <a:rPr lang="vi-VN" sz="1200" dirty="0"/>
                        <a:t>(I’ll help you find a safe place during this period)</a:t>
                      </a:r>
                    </a:p>
                    <a:p>
                      <a:endParaRPr lang="en-GB" sz="1200" dirty="0"/>
                    </a:p>
                    <a:p>
                      <a:r>
                        <a:rPr lang="en-GB" sz="1200" dirty="0" err="1"/>
                        <a:t>Netirsin</a:t>
                      </a:r>
                      <a:r>
                        <a:rPr lang="en-GB" sz="1200" dirty="0"/>
                        <a:t> (</a:t>
                      </a:r>
                      <a:r>
                        <a:rPr lang="vi-VN" sz="1200" dirty="0"/>
                        <a:t>don’t be scared)</a:t>
                      </a:r>
                      <a:r>
                        <a:rPr lang="en-GB" sz="1200" dirty="0"/>
                        <a:t> </a:t>
                      </a:r>
                    </a:p>
                    <a:p>
                      <a:endParaRPr lang="vi-VN" sz="1200" dirty="0"/>
                    </a:p>
                    <a:p>
                      <a:r>
                        <a:rPr lang="vi-VN" sz="1200" dirty="0"/>
                        <a:t>Piştî ku wergêrek me hebe ku di vê axaftinê de alîkariya me bike, ez ê çend pirsan ji we bikim da ku ez bikaribim herî baş alîkariya we bikim</a:t>
                      </a:r>
                      <a:endParaRPr lang="en-GB" sz="1200" dirty="0"/>
                    </a:p>
                    <a:p>
                      <a:r>
                        <a:rPr lang="vi-VN" sz="1200" dirty="0"/>
                        <a:t>(</a:t>
                      </a:r>
                      <a:r>
                        <a:rPr lang="en-GB" sz="1200" dirty="0"/>
                        <a:t>A</a:t>
                      </a:r>
                      <a:r>
                        <a:rPr lang="vi-VN" sz="1200" dirty="0"/>
                        <a:t>fter we have an interpreter to help us with this conversation, I will ask you some questions so that I can best assist you)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vi-VN" sz="1200" dirty="0"/>
                    </a:p>
                    <a:p>
                      <a:r>
                        <a:rPr lang="vi-VN" sz="1200" dirty="0"/>
                        <a:t>Niha, min tenê navê te, tarîxa jidayikbûnê divê, tu dikarî li ser vê kaxezê ji min re binivîsî</a:t>
                      </a:r>
                      <a:endParaRPr lang="en-GB" sz="1200" dirty="0"/>
                    </a:p>
                    <a:p>
                      <a:r>
                        <a:rPr lang="vi-VN" sz="1200" dirty="0"/>
                        <a:t>(For now, I only need your full name, date of birth, Can you write down on this piece of paper for me please)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vi-VN" sz="1200" dirty="0"/>
                    </a:p>
                    <a:p>
                      <a:r>
                        <a:rPr lang="en-GB" altLang="zh-CN" sz="1200" dirty="0" err="1"/>
                        <a:t>Birînên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te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hene</a:t>
                      </a:r>
                      <a:r>
                        <a:rPr lang="en-GB" altLang="zh-CN" sz="1200" dirty="0"/>
                        <a:t>? (Have </a:t>
                      </a:r>
                      <a:r>
                        <a:rPr lang="vi-VN" sz="1200" dirty="0"/>
                        <a:t>you got any injuries?)</a:t>
                      </a:r>
                      <a:endParaRPr lang="en-GB" sz="1200" dirty="0"/>
                    </a:p>
                    <a:p>
                      <a:endParaRPr lang="vi-VN" sz="1200" dirty="0"/>
                    </a:p>
                    <a:p>
                      <a:endParaRPr lang="vi-VN" sz="1200" dirty="0"/>
                    </a:p>
                    <a:p>
                      <a:r>
                        <a:rPr lang="en-GB" altLang="zh-CN" sz="1200" dirty="0"/>
                        <a:t>Tu </a:t>
                      </a:r>
                      <a:r>
                        <a:rPr lang="en-GB" altLang="zh-CN" sz="1200" dirty="0" err="1"/>
                        <a:t>birçî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yî</a:t>
                      </a:r>
                      <a:r>
                        <a:rPr lang="en-GB" altLang="zh-CN" sz="1200" dirty="0"/>
                        <a:t>? </a:t>
                      </a:r>
                      <a:r>
                        <a:rPr lang="en-GB" altLang="zh-CN" sz="1200" dirty="0" err="1"/>
                        <a:t>Tênî</a:t>
                      </a:r>
                      <a:r>
                        <a:rPr lang="en-GB" altLang="zh-CN" sz="1200" dirty="0"/>
                        <a:t>? </a:t>
                      </a:r>
                      <a:r>
                        <a:rPr lang="vi-VN" sz="1200" dirty="0"/>
                        <a:t>(Are you hungry? Thirsty?)</a:t>
                      </a:r>
                    </a:p>
                    <a:p>
                      <a:endParaRPr lang="vi-VN" sz="1200" dirty="0"/>
                    </a:p>
                    <a:p>
                      <a:r>
                        <a:rPr lang="en-GB" altLang="zh-CN" sz="1200" dirty="0"/>
                        <a:t>Li vir </a:t>
                      </a:r>
                      <a:r>
                        <a:rPr lang="en-GB" altLang="zh-CN" sz="1200" dirty="0" err="1"/>
                        <a:t>hejmara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telefonê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ya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xêrxwaziyê</a:t>
                      </a:r>
                      <a:r>
                        <a:rPr lang="en-GB" altLang="zh-CN" sz="1200" dirty="0"/>
                        <a:t> ye </a:t>
                      </a:r>
                      <a:r>
                        <a:rPr lang="en-GB" altLang="zh-CN" sz="1200" dirty="0" err="1"/>
                        <a:t>ku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dikare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alîkariya</a:t>
                      </a:r>
                      <a:r>
                        <a:rPr lang="en-GB" altLang="zh-CN" sz="1200" dirty="0"/>
                        <a:t> we bike, </a:t>
                      </a:r>
                      <a:r>
                        <a:rPr lang="en-GB" altLang="zh-CN" sz="1200" dirty="0" err="1"/>
                        <a:t>hûn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dikarin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telefon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bikin</a:t>
                      </a:r>
                      <a:r>
                        <a:rPr lang="en-GB" altLang="zh-CN" sz="1200" dirty="0"/>
                        <a:t> û </a:t>
                      </a:r>
                      <a:r>
                        <a:rPr lang="en-GB" altLang="zh-CN" sz="1200" dirty="0" err="1"/>
                        <a:t>rasterast</a:t>
                      </a:r>
                      <a:r>
                        <a:rPr lang="en-GB" altLang="zh-CN" sz="1200" dirty="0"/>
                        <a:t> bi wan re </a:t>
                      </a:r>
                      <a:r>
                        <a:rPr lang="en-GB" altLang="zh-CN" sz="1200" dirty="0" err="1"/>
                        <a:t>biaxivin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eger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hûn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bixwazin</a:t>
                      </a:r>
                      <a:r>
                        <a:rPr lang="en-GB" altLang="zh-CN" sz="1200" dirty="0"/>
                        <a:t>: </a:t>
                      </a:r>
                      <a:r>
                        <a:rPr lang="en-GB" altLang="zh-CN" sz="1200" dirty="0" err="1"/>
                        <a:t>Xeta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Alîkariya</a:t>
                      </a:r>
                      <a:r>
                        <a:rPr lang="en-GB" altLang="zh-CN" sz="1200" dirty="0"/>
                        <a:t> </a:t>
                      </a:r>
                      <a:r>
                        <a:rPr lang="en-GB" altLang="zh-CN" sz="1200" dirty="0" err="1"/>
                        <a:t>Koletiya</a:t>
                      </a:r>
                      <a:r>
                        <a:rPr lang="en-GB" altLang="zh-CN" sz="1200" dirty="0"/>
                        <a:t> Nûjen 08000 121 700</a:t>
                      </a:r>
                    </a:p>
                    <a:p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(Here is the phone number of the charity who can help you, you can call and speak to them directly if you like</a:t>
                      </a:r>
                    </a:p>
                    <a:p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121 700)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266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7</cp:revision>
  <dcterms:created xsi:type="dcterms:W3CDTF">2024-09-25T11:59:13Z</dcterms:created>
  <dcterms:modified xsi:type="dcterms:W3CDTF">2026-02-26T16:26:12Z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