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484C-BE97-CB8D-7603-AC571030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F9CC2-3C14-35B1-85A0-D0524BD9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170CF-6152-CBAB-C0CF-13EC9052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8E8C-B07D-30AB-ADB1-9DBBB570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908A-899A-2AE1-D3E2-7AC65E6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C252-96A7-17A8-10D5-0FC7976B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3554-12D7-83D1-DF52-D734F6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05F-5011-901E-8A31-8E404916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CBC39-7863-AD46-B313-A5022958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9A55E-2572-3184-D050-5B163BA1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BDB-1F5D-0244-F936-BE3B02CD4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D6784-6D31-B270-42FD-6EB0366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3F3A-6F92-BD11-9AED-70F6E91F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9B43-1BCB-7CEF-6C59-2711E56C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4E01-F201-E54F-9A1C-CD0F4725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50EF-4934-3174-DC62-8BC726DE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714-50DD-760A-6AD7-E65555A0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240-9F3F-E2C4-C353-E07CBDA1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DD07-79FF-E777-28FD-5DCD63E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FB719-73AD-EEF3-E382-34D947A2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D9DB-A756-8E54-17D7-F4659F01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4066-DB0B-9000-ACB3-BD61D2DC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0DE5-2D81-F820-5B8E-1DBB362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CD25-41B7-9B6D-8027-36CEC072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7976-7465-C4EA-3B4F-77D47F63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0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8F2D-2D90-9236-7DC0-34295DFF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E297-6EF3-66C7-FC89-F542E49C5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8AEA-2A60-4279-9096-817D927B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3B01C-36C0-5749-D4C0-CF7093A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664-2029-0950-ACE9-7BAEA3A6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62C3C-CB1D-C5EB-80C7-F1520780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5629-FDDE-09ED-5DAA-BD92581F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B7E00-9383-D52C-344A-429EB6F1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B8607-9DDD-4AE2-F833-0176F2172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C5F6E-5B8C-CA86-95DC-E4BDEB0B8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45D7DB-10A2-45E1-5CC8-EDD36C9B5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8D3DE-D67E-8AF5-F421-38E7A382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E6303-9F83-68ED-EB42-18BC1C40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B2E62B-0A23-58EC-2B30-285FC9CB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2C5F-9191-1D27-311C-2C20533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CFEDE-1F4F-8452-40AF-4B4D2F08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42B7-E1A0-11D0-8B1D-4EDD30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B814E-7503-55AA-A60C-3837FD5D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274CB-C20B-FD3A-5915-BD18111E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14D6-28E1-B315-5E09-8F33C176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ED3D1-0BE5-D214-8455-C1DF38A6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D260-8E13-EDE6-FD0F-103BD272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080-8A93-2916-5782-6CFD9C6D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150DB-4953-8997-1B1C-78B6FCFC1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1DEB-2222-E1D4-E3CB-C80F7DD6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3FC41-1574-A68B-6D9C-9788D675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19A8F-0657-A7EB-63BB-2E6A6760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BBA-3F7E-803F-7BB6-0A6C417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B373E-08B3-0894-89C0-27671D20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98A9C-6F31-52CD-8B5E-1F68B99FF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1FE4-FF3D-8270-9E13-70AD1C91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8085-C350-244B-C73D-82DB9B6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DC7C-ABFE-1966-9EED-38EA5DC3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DA3E-FA9E-C1CE-B24C-03D4E5E1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23926-2CE5-AA04-B13F-E9A6156C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AEFD-9B45-1F9A-D67A-8B1845AFA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CA1-7F60-4E2B-B1A9-E7052070D3AA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FDC7-4B50-B065-2652-DA4C8ED7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3260-96EA-E519-CEE1-24B4FDE28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267D3B-5456-797B-7278-8820C0752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015377"/>
              </p:ext>
            </p:extLst>
          </p:nvPr>
        </p:nvGraphicFramePr>
        <p:xfrm>
          <a:off x="114300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Tôi là sĩ quan cảnh sát 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Thuộc sở/phòng cảnh sát 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Tôi sẽ giúp bạn có một chỗ ở tạm thời an toàn trong thời gian này. </a:t>
                      </a:r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Bạn đừng sợ. 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Sau khi có người phiên dịch đến giúp, tôi sẽ hỏi bạn để biết hoàn cảnh của bạn để tôi có thể trợ giúp bạn một cách tốt nhất.</a:t>
                      </a:r>
                    </a:p>
                    <a:p>
                      <a:r>
                        <a:rPr lang="vi-VN" sz="800" dirty="0"/>
                        <a:t>(after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Còn bây giờ tôi chỉ cần họ và tên đầy đủ, ngày tháng năm sinh của bạn. Bạn có thể ghi ra giấy cho tôi được không</a:t>
                      </a:r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Bạn có bị thương ở đâu không? 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Bạn có đói/ khát không? 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Đây là số điện thoại của tổ chức từ thiện có thể giúp bạn, bạn có thể gọi trực tiếp cho họ nếu bạn muốn: Đường dây nóng của Nô lệ thời Hiện đại là </a:t>
                      </a:r>
                      <a:r>
                        <a:rPr lang="vi-VN" sz="800" b="1" dirty="0"/>
                        <a:t>08000 121 700</a:t>
                      </a:r>
                      <a:endParaRPr lang="en-GB" sz="800" b="1" dirty="0"/>
                    </a:p>
                    <a:p>
                      <a:r>
                        <a:rPr lang="en-GB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en-GB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1" name="Picture 10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CBAD0832-559F-2A27-0B21-D04D61BCD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646" y="114300"/>
            <a:ext cx="923029" cy="902011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A78839A-89E0-04F6-5D8F-D42E45BB3D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268504"/>
              </p:ext>
            </p:extLst>
          </p:nvPr>
        </p:nvGraphicFramePr>
        <p:xfrm>
          <a:off x="5878935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Tôi là sĩ quan cảnh sát 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Thuộc sở/phòng cảnh sát 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Tôi sẽ giúp bạn có một chỗ ở tạm thời an toàn trong thời gian này. </a:t>
                      </a:r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Bạn đừng sợ. 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Sau khi có người phiên dịch đến giúp, tôi sẽ hỏi bạn để biết hoàn cảnh của bạn để tôi có thể trợ giúp bạn một cách tốt nhất.</a:t>
                      </a:r>
                    </a:p>
                    <a:p>
                      <a:r>
                        <a:rPr lang="vi-VN" sz="800" dirty="0"/>
                        <a:t>(after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Còn bây giờ tôi chỉ cần họ và tên đầy đủ, ngày tháng năm sinh của bạn. Bạn có thể ghi ra giấy cho tôi được không</a:t>
                      </a:r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Bạn có bị thương ở đâu không? 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Bạn có đói/ khát không? 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en-GB" sz="800" dirty="0"/>
                    </a:p>
                    <a:p>
                      <a:r>
                        <a:rPr lang="vi-VN" sz="800" dirty="0"/>
                        <a:t>Đây là số điện thoại của tổ chức từ thiện có thể giúp bạn, bạn có thể gọi trực tiếp cho họ nếu bạn muốn: Đường dây nóng của Nô lệ thời Hiện đại là 08000 121 700</a:t>
                      </a:r>
                      <a:endParaRPr lang="en-GB" sz="800" dirty="0"/>
                    </a:p>
                    <a:p>
                      <a:r>
                        <a:rPr lang="vi-VN" sz="800" dirty="0"/>
                        <a:t>Here is the phone number of the charity who can help you, you can call and speak to them directly if you like</a:t>
                      </a:r>
                      <a:endParaRPr lang="en-GB" sz="800" dirty="0"/>
                    </a:p>
                    <a:p>
                      <a:r>
                        <a:rPr lang="vi-VN" sz="800" b="1" dirty="0"/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3" name="Picture 12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30F06806-5A7B-8820-BB7A-AF1C97E14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281" y="114300"/>
            <a:ext cx="923029" cy="9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592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Devon and Cornwall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MANTZIOU Eleni 31454</dc:creator>
  <cp:lastModifiedBy>DAVIS Kate 31261</cp:lastModifiedBy>
  <cp:revision>2</cp:revision>
  <dcterms:created xsi:type="dcterms:W3CDTF">2024-09-25T11:59:13Z</dcterms:created>
  <dcterms:modified xsi:type="dcterms:W3CDTF">2024-09-30T07:59:55Z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bfa385-8296-4297-a9ac-837a1833737a_Enabled">
    <vt:lpwstr>true</vt:lpwstr>
  </property>
  <property fmtid="{D5CDD505-2E9C-101B-9397-08002B2CF9AE}" pid="3" name="MSIP_Label_ccbfa385-8296-4297-a9ac-837a1833737a_SetDate">
    <vt:lpwstr>2024-09-25T12:48:59Z</vt:lpwstr>
  </property>
  <property fmtid="{D5CDD505-2E9C-101B-9397-08002B2CF9AE}" pid="4" name="MSIP_Label_ccbfa385-8296-4297-a9ac-837a1833737a_Method">
    <vt:lpwstr>Standard</vt:lpwstr>
  </property>
  <property fmtid="{D5CDD505-2E9C-101B-9397-08002B2CF9AE}" pid="5" name="MSIP_Label_ccbfa385-8296-4297-a9ac-837a1833737a_Name">
    <vt:lpwstr>ccbfa385-8296-4297-a9ac-837a1833737a</vt:lpwstr>
  </property>
  <property fmtid="{D5CDD505-2E9C-101B-9397-08002B2CF9AE}" pid="6" name="MSIP_Label_ccbfa385-8296-4297-a9ac-837a1833737a_SiteId">
    <vt:lpwstr>4515d0c5-b418-4cfa-9741-222da68a18d7</vt:lpwstr>
  </property>
  <property fmtid="{D5CDD505-2E9C-101B-9397-08002B2CF9AE}" pid="7" name="MSIP_Label_ccbfa385-8296-4297-a9ac-837a1833737a_ActionId">
    <vt:lpwstr>d9a2db78-3466-48e2-8c38-6474d15d0d13</vt:lpwstr>
  </property>
  <property fmtid="{D5CDD505-2E9C-101B-9397-08002B2CF9AE}" pid="8" name="MSIP_Label_ccbfa385-8296-4297-a9ac-837a1833737a_ContentBits">
    <vt:lpwstr>0</vt:lpwstr>
  </property>
</Properties>
</file>