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83" autoAdjust="0"/>
  </p:normalViewPr>
  <p:slideViewPr>
    <p:cSldViewPr snapToGrid="0">
      <p:cViewPr varScale="1">
        <p:scale>
          <a:sx n="75" d="100"/>
          <a:sy n="75" d="100"/>
        </p:scale>
        <p:origin x="3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5484C-BE97-CB8D-7603-AC5710301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F9CC2-3C14-35B1-85A0-D0524BD98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170CF-6152-CBAB-C0CF-13EC90529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CD8E8C-B07D-30AB-ADB1-9DBBB5705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A908A-899A-2AE1-D3E2-7AC65E6B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9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1C252-96A7-17A8-10D5-0FC7976B8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693554-12D7-83D1-DF52-D734F6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51105F-5011-901E-8A31-8E4049162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CBC39-7863-AD46-B313-A5022958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9A55E-2572-3184-D050-5B163BA1C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1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93ABDB-1F5D-0244-F936-BE3B02CD4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4D6784-6D31-B270-42FD-6EB036696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D3F3A-6F92-BD11-9AED-70F6E91FD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D9B43-1BCB-7CEF-6C59-2711E56CE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84E01-F201-E54F-9A1C-CD0F4725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321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350EF-4934-3174-DC62-8BC726DED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55714-50DD-760A-6AD7-E65555A0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E240-9F3F-E2C4-C353-E07CBDA1C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8DD07-79FF-E777-28FD-5DCD63E89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FB719-73AD-EEF3-E382-34D947A2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23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ED9DB-A756-8E54-17D7-F4659F01F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E4066-DB0B-9000-ACB3-BD61D2DC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0DE5-2D81-F820-5B8E-1DBB3625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3CD25-41B7-9B6D-8027-36CEC072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7976-7465-C4EA-3B4F-77D47F632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02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8F2D-2D90-9236-7DC0-34295DFFE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E297-6EF3-66C7-FC89-F542E49C5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8AEA-2A60-4279-9096-817D927BC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63B01C-36C0-5749-D4C0-CF7093A1D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664-2029-0950-ACE9-7BAEA3A62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C62C3C-CB1D-C5EB-80C7-F1520780A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735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5629-FDDE-09ED-5DAA-BD92581FF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B7E00-9383-D52C-344A-429EB6F177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AB8607-9DDD-4AE2-F833-0176F2172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BC5F6E-5B8C-CA86-95DC-E4BDEB0B87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45D7DB-10A2-45E1-5CC8-EDD36C9B5A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B8D3DE-D67E-8AF5-F421-38E7A382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8E6303-9F83-68ED-EB42-18BC1C406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B2E62B-0A23-58EC-2B30-285FC9CB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35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2C5F-9191-1D27-311C-2C205332F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CFEDE-1F4F-8452-40AF-4B4D2F08A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F42B7-E1A0-11D0-8B1D-4EDD3068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3B814E-7503-55AA-A60C-3837FD5D2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274CB-C20B-FD3A-5915-BD18111E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5214D6-28E1-B315-5E09-8F33C1766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2ED3D1-0BE5-D214-8455-C1DF38A67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92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D260-8E13-EDE6-FD0F-103BD272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080-8A93-2916-5782-6CFD9C6D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150DB-4953-8997-1B1C-78B6FCFC1A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91DEB-2222-E1D4-E3CB-C80F7DD6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A3FC41-1574-A68B-6D9C-9788D675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19A8F-0657-A7EB-63BB-2E6A67602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1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28BBA-3F7E-803F-7BB6-0A6C4175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6B373E-08B3-0894-89C0-27671D20C6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B98A9C-6F31-52CD-8B5E-1F68B99FFC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61FE4-FF3D-8270-9E13-70AD1C91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68085-C350-244B-C73D-82DB9B671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6DC7C-ABFE-1966-9EED-38EA5DC3D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30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CDA3E-FA9E-C1CE-B24C-03D4E5E16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23926-2CE5-AA04-B13F-E9A6156CD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EAEFD-9B45-1F9A-D67A-8B1845AFA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67CA1-7F60-4E2B-B1A9-E7052070D3AA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7FDC7-4B50-B065-2652-DA4C8ED7D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E3260-96EA-E519-CEE1-24B4FDE28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099B9-7681-4153-9C10-111902FE18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285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267D3B-5456-797B-7278-8820C0752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4215638"/>
              </p:ext>
            </p:extLst>
          </p:nvPr>
        </p:nvGraphicFramePr>
        <p:xfrm>
          <a:off x="114300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我是警员 </a:t>
                      </a:r>
                      <a:r>
                        <a:rPr lang="vi-VN" sz="800" dirty="0"/>
                        <a:t>(I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警署 </a:t>
                      </a:r>
                      <a:r>
                        <a:rPr lang="vi-VN" sz="800" dirty="0"/>
                        <a:t>(Police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zh-CN" altLang="en-US" sz="800" dirty="0"/>
                        <a:t>这段时间我会帮你找一个安全的地方</a:t>
                      </a:r>
                      <a:r>
                        <a:rPr lang="vi-VN" sz="800" dirty="0"/>
                        <a:t> </a:t>
                      </a:r>
                    </a:p>
                    <a:p>
                      <a:r>
                        <a:rPr lang="vi-VN" sz="800" dirty="0"/>
                        <a:t>(I’ll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请别害怕</a:t>
                      </a:r>
                      <a:r>
                        <a:rPr lang="vi-VN" sz="800" dirty="0"/>
                        <a:t> (don’t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zh-CN" altLang="en-US" sz="800" dirty="0"/>
                        <a:t>在我们有口译员的帮助下我们进行谈话时，我会问你一些问题，以便我能更好地帮助你。</a:t>
                      </a:r>
                      <a:endParaRPr lang="en-GB" altLang="zh-CN" sz="800" dirty="0"/>
                    </a:p>
                    <a:p>
                      <a:r>
                        <a:rPr lang="vi-VN" sz="800" dirty="0"/>
                        <a:t>(</a:t>
                      </a:r>
                      <a:r>
                        <a:rPr lang="en-GB" sz="800" dirty="0"/>
                        <a:t>A</a:t>
                      </a:r>
                      <a:r>
                        <a:rPr lang="vi-VN" sz="800" dirty="0"/>
                        <a:t>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zh-CN" altLang="en-US" sz="800" dirty="0"/>
                        <a:t>目前我只需要你的全名、出生日期，您能帮我写在这张纸上吗？</a:t>
                      </a:r>
                      <a:endParaRPr lang="en-GB" altLang="zh-CN" sz="800" dirty="0"/>
                    </a:p>
                    <a:p>
                      <a:r>
                        <a:rPr lang="vi-VN" sz="800" dirty="0"/>
                        <a:t>(For now, I only need your full name, date of birth, Can you write down on this piece of paper for me please)</a:t>
                      </a:r>
                      <a:endParaRPr lang="en-GB" sz="800" dirty="0"/>
                    </a:p>
                    <a:p>
                      <a:endParaRPr lang="vi-VN" sz="800" dirty="0"/>
                    </a:p>
                    <a:p>
                      <a:r>
                        <a:rPr lang="zh-CN" altLang="en-US" sz="800" dirty="0"/>
                        <a:t>您受伤了吗？</a:t>
                      </a:r>
                      <a:r>
                        <a:rPr lang="vi-VN" sz="800" dirty="0"/>
                        <a:t>(have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zh-CN" altLang="en-US" sz="800" dirty="0"/>
                        <a:t>你饿了吗？渴了吗？</a:t>
                      </a:r>
                      <a:r>
                        <a:rPr lang="vi-VN" sz="800" dirty="0"/>
                        <a:t>(Are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zh-CN" altLang="en-US" sz="800" dirty="0"/>
                        <a:t>这是可以为您提供帮助的慈善机构的电话号码，如果您愿意，可以直接致电与他们交谈： </a:t>
                      </a:r>
                      <a:r>
                        <a:rPr lang="zh-CN" altLang="en-US" sz="800" b="1" dirty="0"/>
                        <a:t>现代奴役帮助热线 </a:t>
                      </a:r>
                      <a:r>
                        <a:rPr lang="en-US" altLang="zh-CN" sz="800" b="1" dirty="0"/>
                        <a:t>08000 121 700</a:t>
                      </a:r>
                    </a:p>
                    <a:p>
                      <a:r>
                        <a:rPr lang="en-GB" sz="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en-GB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1" name="Picture 10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CBAD0832-559F-2A27-0B21-D04D61BCD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646" y="114300"/>
            <a:ext cx="923029" cy="902011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1A78839A-89E0-04F6-5D8F-D42E45BB3D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047521"/>
              </p:ext>
            </p:extLst>
          </p:nvPr>
        </p:nvGraphicFramePr>
        <p:xfrm>
          <a:off x="5878935" y="114300"/>
          <a:ext cx="5667375" cy="3606785"/>
        </p:xfrm>
        <a:graphic>
          <a:graphicData uri="http://schemas.openxmlformats.org/drawingml/2006/table">
            <a:tbl>
              <a:tblPr/>
              <a:tblGrid>
                <a:gridCol w="5667375">
                  <a:extLst>
                    <a:ext uri="{9D8B030D-6E8A-4147-A177-3AD203B41FA5}">
                      <a16:colId xmlns:a16="http://schemas.microsoft.com/office/drawing/2014/main" val="82844594"/>
                    </a:ext>
                  </a:extLst>
                </a:gridCol>
              </a:tblGrid>
              <a:tr h="3606785">
                <a:tc>
                  <a:txBody>
                    <a:bodyPr/>
                    <a:lstStyle/>
                    <a:p>
                      <a:r>
                        <a:rPr lang="vi-VN" sz="800" b="1" u="sng" dirty="0"/>
                        <a:t>Below are some useful phrases to include in your cue card. Officers,</a:t>
                      </a:r>
                      <a:endParaRPr lang="en-GB" sz="800" b="1" u="sng" dirty="0"/>
                    </a:p>
                    <a:p>
                      <a:r>
                        <a:rPr lang="vi-VN" sz="800" b="1" u="sng" dirty="0"/>
                        <a:t> please delete/skip as appropriate: </a:t>
                      </a:r>
                    </a:p>
                    <a:p>
                      <a:endParaRPr lang="ja-JP" altLang="en-US" sz="800" dirty="0"/>
                    </a:p>
                    <a:p>
                      <a:r>
                        <a:rPr lang="ja-JP" altLang="en-US" sz="800" dirty="0"/>
                        <a:t>我是警员 </a:t>
                      </a:r>
                      <a:r>
                        <a:rPr lang="en-US" altLang="ja-JP" sz="800" dirty="0"/>
                        <a:t>(</a:t>
                      </a:r>
                      <a:r>
                        <a:rPr lang="vi-VN" sz="800" dirty="0"/>
                        <a:t>I am PC) 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警署 </a:t>
                      </a:r>
                      <a:r>
                        <a:rPr lang="en-US" altLang="ja-JP" sz="800" dirty="0"/>
                        <a:t>(</a:t>
                      </a:r>
                      <a:r>
                        <a:rPr lang="vi-VN" sz="800" dirty="0"/>
                        <a:t>Police Force)_________________________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这段时间我会帮你找一个安全的地方 </a:t>
                      </a:r>
                    </a:p>
                    <a:p>
                      <a:r>
                        <a:rPr lang="en-US" altLang="ja-JP" sz="800" dirty="0"/>
                        <a:t>(</a:t>
                      </a:r>
                      <a:r>
                        <a:rPr lang="vi-VN" sz="800" dirty="0"/>
                        <a:t>I’ll help you find a safe place during this period)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请别害怕 </a:t>
                      </a:r>
                      <a:r>
                        <a:rPr lang="en-US" altLang="ja-JP" sz="800" dirty="0"/>
                        <a:t>(</a:t>
                      </a:r>
                      <a:r>
                        <a:rPr lang="vi-VN" sz="800" dirty="0"/>
                        <a:t>don’t be scared)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在我们有口译员的帮助下我们进行谈话时，我会问你一些问题，以便我能更好地帮助你。</a:t>
                      </a:r>
                    </a:p>
                    <a:p>
                      <a:r>
                        <a:rPr lang="en-US" altLang="ja-JP" sz="800" dirty="0"/>
                        <a:t>(</a:t>
                      </a:r>
                      <a:r>
                        <a:rPr lang="vi-VN" sz="800" dirty="0"/>
                        <a:t>After we have an interpreter to help us with this conversation, I will ask you some questions so that I can best assist you)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目前我只需要你的全名、出生日期，您能帮我写在这张纸上吗？</a:t>
                      </a:r>
                    </a:p>
                    <a:p>
                      <a:r>
                        <a:rPr lang="en-US" altLang="ja-JP" sz="800" dirty="0"/>
                        <a:t>(</a:t>
                      </a:r>
                      <a:r>
                        <a:rPr lang="vi-VN" sz="800" dirty="0"/>
                        <a:t>For now, I only need your full name, date of birth, Can you write down on this piece of paper for me please)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您受伤了吗？</a:t>
                      </a:r>
                      <a:r>
                        <a:rPr lang="en-US" altLang="ja-JP" sz="800" dirty="0"/>
                        <a:t>(</a:t>
                      </a:r>
                      <a:r>
                        <a:rPr lang="vi-VN" sz="800" dirty="0"/>
                        <a:t>have you got any injuries?)</a:t>
                      </a:r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你饿了吗？渴了吗？</a:t>
                      </a:r>
                      <a:r>
                        <a:rPr lang="en-US" altLang="ja-JP" sz="800" dirty="0"/>
                        <a:t>(</a:t>
                      </a:r>
                      <a:r>
                        <a:rPr lang="vi-VN" sz="800" dirty="0"/>
                        <a:t>Are you hungry? Thirsty?)</a:t>
                      </a:r>
                    </a:p>
                    <a:p>
                      <a:endParaRPr lang="vi-VN" sz="800" dirty="0"/>
                    </a:p>
                    <a:p>
                      <a:endParaRPr lang="vi-VN" sz="800" dirty="0"/>
                    </a:p>
                    <a:p>
                      <a:r>
                        <a:rPr lang="ja-JP" altLang="en-US" sz="800" dirty="0"/>
                        <a:t>这是可以为您提供帮助的慈善机构的电话号码，如果您愿意，可以直接致电与他们交谈： </a:t>
                      </a:r>
                      <a:r>
                        <a:rPr lang="ja-JP" altLang="en-US" sz="800" b="1" dirty="0"/>
                        <a:t>现代奴役帮助热线 </a:t>
                      </a:r>
                      <a:r>
                        <a:rPr lang="en-US" altLang="ja-JP" sz="800" b="1" dirty="0"/>
                        <a:t>08000 121 700</a:t>
                      </a:r>
                    </a:p>
                    <a:p>
                      <a:r>
                        <a:rPr lang="vi-VN" sz="800" dirty="0"/>
                        <a:t>Here is the phone number of the charity who can help you, you can call and speak to them directly if you like</a:t>
                      </a:r>
                    </a:p>
                    <a:p>
                      <a:r>
                        <a:rPr lang="vi-VN" sz="800" b="1" dirty="0"/>
                        <a:t>Modern Slavery Helpline 08000 121 700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5964353"/>
                  </a:ext>
                </a:extLst>
              </a:tr>
            </a:tbl>
          </a:graphicData>
        </a:graphic>
      </p:graphicFrame>
      <p:pic>
        <p:nvPicPr>
          <p:cNvPr id="13" name="Picture 12" descr="A red and black text with a key&#10;&#10;Description automatically generated">
            <a:extLst>
              <a:ext uri="{FF2B5EF4-FFF2-40B4-BE49-F238E27FC236}">
                <a16:creationId xmlns:a16="http://schemas.microsoft.com/office/drawing/2014/main" id="{30F06806-5A7B-8820-BB7A-AF1C97E147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281" y="114300"/>
            <a:ext cx="923029" cy="902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740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613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Devon and Cornwall Police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MANTZIOU Eleni 31454</dc:creator>
  <cp:lastModifiedBy>DAVIS Kate 31261</cp:lastModifiedBy>
  <cp:revision>3</cp:revision>
  <dcterms:created xsi:type="dcterms:W3CDTF">2024-09-25T11:59:13Z</dcterms:created>
  <dcterms:modified xsi:type="dcterms:W3CDTF">2024-11-18T16:19:25Z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bfa385-8296-4297-a9ac-837a1833737a_Enabled">
    <vt:lpwstr>true</vt:lpwstr>
  </property>
  <property fmtid="{D5CDD505-2E9C-101B-9397-08002B2CF9AE}" pid="3" name="MSIP_Label_ccbfa385-8296-4297-a9ac-837a1833737a_SetDate">
    <vt:lpwstr>2024-09-25T12:48:59Z</vt:lpwstr>
  </property>
  <property fmtid="{D5CDD505-2E9C-101B-9397-08002B2CF9AE}" pid="4" name="MSIP_Label_ccbfa385-8296-4297-a9ac-837a1833737a_Method">
    <vt:lpwstr>Standard</vt:lpwstr>
  </property>
  <property fmtid="{D5CDD505-2E9C-101B-9397-08002B2CF9AE}" pid="5" name="MSIP_Label_ccbfa385-8296-4297-a9ac-837a1833737a_Name">
    <vt:lpwstr>ccbfa385-8296-4297-a9ac-837a1833737a</vt:lpwstr>
  </property>
  <property fmtid="{D5CDD505-2E9C-101B-9397-08002B2CF9AE}" pid="6" name="MSIP_Label_ccbfa385-8296-4297-a9ac-837a1833737a_SiteId">
    <vt:lpwstr>4515d0c5-b418-4cfa-9741-222da68a18d7</vt:lpwstr>
  </property>
  <property fmtid="{D5CDD505-2E9C-101B-9397-08002B2CF9AE}" pid="7" name="MSIP_Label_ccbfa385-8296-4297-a9ac-837a1833737a_ActionId">
    <vt:lpwstr>d9a2db78-3466-48e2-8c38-6474d15d0d13</vt:lpwstr>
  </property>
  <property fmtid="{D5CDD505-2E9C-101B-9397-08002B2CF9AE}" pid="8" name="MSIP_Label_ccbfa385-8296-4297-a9ac-837a1833737a_ContentBits">
    <vt:lpwstr>0</vt:lpwstr>
  </property>
</Properties>
</file>