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073750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endParaRPr lang="en-GB" sz="800" dirty="0"/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(don’t be scared)</a:t>
                      </a:r>
                    </a:p>
                    <a:p>
                      <a:endParaRPr lang="vi-VN" sz="800" dirty="0"/>
                    </a:p>
                    <a:p>
                      <a:endParaRPr lang="en-GB" sz="800" dirty="0"/>
                    </a:p>
                    <a:p>
                      <a:r>
                        <a:rPr lang="vi-VN" sz="800" dirty="0"/>
                        <a:t>(after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endParaRPr lang="en-GB" sz="800" dirty="0"/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(</a:t>
                      </a:r>
                      <a:r>
                        <a:rPr lang="en-GB" sz="800" dirty="0"/>
                        <a:t>H</a:t>
                      </a:r>
                      <a:r>
                        <a:rPr lang="vi-VN" sz="800" dirty="0"/>
                        <a:t>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vi-VN" sz="800" dirty="0"/>
                        <a:t>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endParaRPr lang="en-GB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3</cp:revision>
  <dcterms:created xsi:type="dcterms:W3CDTF">2024-09-25T11:59:13Z</dcterms:created>
  <dcterms:modified xsi:type="dcterms:W3CDTF">2024-10-15T10:33:46Z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